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5" r:id="rId6"/>
    <p:sldId id="316" r:id="rId7"/>
    <p:sldId id="317" r:id="rId8"/>
    <p:sldId id="319" r:id="rId9"/>
    <p:sldId id="318" r:id="rId10"/>
    <p:sldId id="320" r:id="rId11"/>
    <p:sldId id="30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E1C95-E6C3-4BD9-86E5-D6A91EDD4DB0}" v="1475" dt="2025-05-12T17:30:45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95388" autoAdjust="0"/>
  </p:normalViewPr>
  <p:slideViewPr>
    <p:cSldViewPr snapToGrid="0">
      <p:cViewPr varScale="1">
        <p:scale>
          <a:sx n="102" d="100"/>
          <a:sy n="102" d="100"/>
        </p:scale>
        <p:origin x="122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12.05.2025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12.05.2025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16A34B-0072-C0C3-8FC5-DA9E790C3B9E}"/>
              </a:ext>
            </a:extLst>
          </p:cNvPr>
          <p:cNvSpPr txBox="1"/>
          <p:nvPr/>
        </p:nvSpPr>
        <p:spPr>
          <a:xfrm>
            <a:off x="6093581" y="3428538"/>
            <a:ext cx="514741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6000" dirty="0">
                <a:solidFill>
                  <a:schemeClr val="bg1"/>
                </a:solidFill>
                <a:latin typeface="Bookman Old Style"/>
              </a:rPr>
              <a:t>NoBadHabits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9D966-4754-461B-848E-0222BC6ADD04}"/>
              </a:ext>
            </a:extLst>
          </p:cNvPr>
          <p:cNvSpPr txBox="1"/>
          <p:nvPr/>
        </p:nvSpPr>
        <p:spPr>
          <a:xfrm>
            <a:off x="5718111" y="6490368"/>
            <a:ext cx="7553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Bookman Old Style"/>
              </a:rPr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48A06-154B-EF06-A9A9-E25DD4611609}"/>
              </a:ext>
            </a:extLst>
          </p:cNvPr>
          <p:cNvSpPr txBox="1"/>
          <p:nvPr/>
        </p:nvSpPr>
        <p:spPr>
          <a:xfrm>
            <a:off x="6093694" y="4441081"/>
            <a:ext cx="31286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ookman Old Style"/>
              </a:rPr>
              <a:t>Автор: Кошкин Роман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r>
              <a:rPr lang="ru-RU" dirty="0">
                <a:latin typeface="Bookman Old Style"/>
                <a:cs typeface="Arial"/>
              </a:rPr>
              <a:t>Курение является большой проблемой современного человека и общества в целом. Современная молодежь и многие взрослые зависят от курения.</a:t>
            </a:r>
            <a:r>
              <a:rPr lang="ru-RU" dirty="0">
                <a:solidFill>
                  <a:srgbClr val="000000"/>
                </a:solidFill>
                <a:latin typeface="Bookman Old Style"/>
                <a:cs typeface="Arial"/>
              </a:rPr>
              <a:t> </a:t>
            </a:r>
            <a:r>
              <a:rPr lang="ru-RU" dirty="0">
                <a:solidFill>
                  <a:srgbClr val="374151"/>
                </a:solidFill>
                <a:latin typeface="Bookman Old Style"/>
                <a:cs typeface="Arial"/>
              </a:rPr>
              <a:t>По данным Всемирной организации здравоохранения, на планете около 1 миллиарда курильщиков.</a:t>
            </a:r>
            <a:endParaRPr lang="ru-RU">
              <a:latin typeface="Bookman Old Style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B705-FD37-BCC1-6AB5-09772D10C551}"/>
              </a:ext>
            </a:extLst>
          </p:cNvPr>
          <p:cNvSpPr txBox="1"/>
          <p:nvPr/>
        </p:nvSpPr>
        <p:spPr>
          <a:xfrm>
            <a:off x="916313" y="1521119"/>
            <a:ext cx="51998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5400" dirty="0">
                <a:latin typeface="Bookman Old Style"/>
                <a:ea typeface="+mn-lt"/>
                <a:cs typeface="+mn-lt"/>
              </a:rPr>
              <a:t>Актуальность</a:t>
            </a:r>
            <a:endParaRPr lang="ru-RU" sz="54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мплантация и курение – можно ли курить табак или вейп до и после установки  зубных имплантов?">
            <a:extLst>
              <a:ext uri="{FF2B5EF4-FFF2-40B4-BE49-F238E27FC236}">
                <a16:creationId xmlns:a16="http://schemas.microsoft.com/office/drawing/2014/main" id="{B1E03A57-8164-7AEC-C3F9-5BC181CCAB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278" r="20278"/>
          <a:stretch/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7DD60-79C4-BD5C-BA07-71CAFB596E7C}"/>
              </a:ext>
            </a:extLst>
          </p:cNvPr>
          <p:cNvSpPr txBox="1"/>
          <p:nvPr/>
        </p:nvSpPr>
        <p:spPr>
          <a:xfrm>
            <a:off x="1714500" y="2386262"/>
            <a:ext cx="26569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5400" dirty="0">
                <a:solidFill>
                  <a:schemeClr val="bg1"/>
                </a:solidFill>
                <a:latin typeface="Bookman Old Style"/>
              </a:rPr>
              <a:t>Цель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72DF9-0E3A-3062-80C1-88F497E4FC1B}"/>
              </a:ext>
            </a:extLst>
          </p:cNvPr>
          <p:cNvSpPr txBox="1"/>
          <p:nvPr/>
        </p:nvSpPr>
        <p:spPr>
          <a:xfrm>
            <a:off x="1714499" y="3418973"/>
            <a:ext cx="430128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ookman Old Style"/>
              </a:rPr>
              <a:t>Создать телеграм-бота, который будет содержать курс по отказу от сигарет/вейпов.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81F17-4309-1068-1187-82A5395F5F52}"/>
              </a:ext>
            </a:extLst>
          </p:cNvPr>
          <p:cNvSpPr txBox="1"/>
          <p:nvPr/>
        </p:nvSpPr>
        <p:spPr>
          <a:xfrm>
            <a:off x="6085974" y="1293394"/>
            <a:ext cx="353928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</a:rPr>
              <a:t>Алгоритм работы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D78D8-21B1-2484-E0D1-0D9576377DA5}"/>
              </a:ext>
            </a:extLst>
          </p:cNvPr>
          <p:cNvSpPr txBox="1"/>
          <p:nvPr/>
        </p:nvSpPr>
        <p:spPr>
          <a:xfrm>
            <a:off x="6095999" y="3429000"/>
            <a:ext cx="445168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Bookman Old Style"/>
              </a:rPr>
              <a:t>1. Пользователь получает курс с заданиями</a:t>
            </a:r>
          </a:p>
          <a:p>
            <a:r>
              <a:rPr lang="ru-RU" sz="2000" dirty="0">
                <a:latin typeface="Bookman Old Style"/>
              </a:rPr>
              <a:t>2. Выполняя ежедневные задания, снижает потребление табака</a:t>
            </a:r>
            <a:br>
              <a:rPr lang="ru-RU" sz="2000" dirty="0">
                <a:latin typeface="Bookman Old Style"/>
              </a:rPr>
            </a:br>
            <a:r>
              <a:rPr lang="ru-RU" sz="2000" dirty="0">
                <a:latin typeface="Bookman Old Style"/>
              </a:rPr>
              <a:t>3. Получает дополнительные советы и источники для упрощения задачи</a:t>
            </a:r>
          </a:p>
        </p:txBody>
      </p:sp>
      <p:pic>
        <p:nvPicPr>
          <p:cNvPr id="19" name="Рисунок 18" descr="Как составить план продаж">
            <a:extLst>
              <a:ext uri="{FF2B5EF4-FFF2-40B4-BE49-F238E27FC236}">
                <a16:creationId xmlns:a16="http://schemas.microsoft.com/office/drawing/2014/main" id="{32BB25AF-9D80-EBE7-48F3-704771AB64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278" r="25278"/>
          <a:stretch/>
        </p:blipFill>
        <p:spPr>
          <a:xfrm>
            <a:off x="-10026" y="-134"/>
            <a:ext cx="6096000" cy="6858000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2A6A231A-D124-746B-C987-D5BE5E827F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016415"/>
            <a:ext cx="4896677" cy="23097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Привычный мессенджер - всё в </a:t>
            </a:r>
            <a:r>
              <a:rPr lang="ru-RU" sz="2400" dirty="0" err="1">
                <a:latin typeface="Bookman Old Style"/>
                <a:cs typeface="Arial"/>
              </a:rPr>
              <a:t>telegram</a:t>
            </a:r>
            <a:endParaRPr lang="ru-RU" sz="2400" dirty="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Курс на 21 день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Полезные советы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Доступ к источникам</a:t>
            </a:r>
            <a:endParaRPr lang="en-US" sz="2400">
              <a:latin typeface="Bookman Old Style"/>
              <a:cs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ru-RU" sz="2400" dirty="0">
              <a:latin typeface="Bookman Old Style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2400" dirty="0">
                <a:latin typeface="Bookman Old Style"/>
                <a:cs typeface="Arial"/>
              </a:rPr>
              <a:t>И это всё в одном месте!</a:t>
            </a:r>
            <a:endParaRPr lang="ru-RU">
              <a:latin typeface="Bookman Old Style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9D59A-B3C2-A7CE-EAD7-32487D1A163C}"/>
              </a:ext>
            </a:extLst>
          </p:cNvPr>
          <p:cNvSpPr txBox="1"/>
          <p:nvPr/>
        </p:nvSpPr>
        <p:spPr>
          <a:xfrm>
            <a:off x="6095999" y="2006802"/>
            <a:ext cx="54308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Преимущества </a:t>
            </a:r>
            <a:r>
              <a:rPr lang="ru-RU" sz="5400" err="1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NoBadHabits</a:t>
            </a:r>
            <a:endParaRPr lang="ru-RU" sz="54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</p:txBody>
      </p:sp>
      <p:pic>
        <p:nvPicPr>
          <p:cNvPr id="17" name="Рисунок 16" descr="Telegram начал тестировать новую функцию | Inbusiness.kz">
            <a:extLst>
              <a:ext uri="{FF2B5EF4-FFF2-40B4-BE49-F238E27FC236}">
                <a16:creationId xmlns:a16="http://schemas.microsoft.com/office/drawing/2014/main" id="{BAE1E536-E53D-7B1E-29AB-D79CDB9E4D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000" r="25000"/>
          <a:stretch/>
        </p:blipFill>
        <p:spPr/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9F5C3-B343-F351-B4B8-246BDB263B24}"/>
              </a:ext>
            </a:extLst>
          </p:cNvPr>
          <p:cNvSpPr txBox="1"/>
          <p:nvPr/>
        </p:nvSpPr>
        <p:spPr>
          <a:xfrm>
            <a:off x="1084989" y="782036"/>
            <a:ext cx="54725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  <a:ea typeface="+mn-lt"/>
                <a:cs typeface="+mn-lt"/>
              </a:rPr>
              <a:t>Бизнес модель</a:t>
            </a:r>
            <a:endParaRPr lang="ru-RU" dirty="0">
              <a:latin typeface="Bookman Old Sty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E97C-A9AE-F477-1832-66230A8BFC9D}"/>
              </a:ext>
            </a:extLst>
          </p:cNvPr>
          <p:cNvSpPr txBox="1"/>
          <p:nvPr/>
        </p:nvSpPr>
        <p:spPr>
          <a:xfrm>
            <a:off x="1231726" y="2338192"/>
            <a:ext cx="5177424" cy="4008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EA3D8-4689-FA01-AF55-E43A9811C4CC}"/>
              </a:ext>
            </a:extLst>
          </p:cNvPr>
          <p:cNvSpPr txBox="1"/>
          <p:nvPr/>
        </p:nvSpPr>
        <p:spPr>
          <a:xfrm>
            <a:off x="1089307" y="1938415"/>
            <a:ext cx="513567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B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(партнерство с медицинскими учреждениями и исследовательскими центрами)</a:t>
            </a:r>
            <a:endParaRPr lang="ru-RU" sz="2400">
              <a:latin typeface="Bookman Old Style"/>
              <a:ea typeface="+mn-lt"/>
              <a:cs typeface="Arial"/>
            </a:endParaRPr>
          </a:p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C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(обучающие курсы для студентов и специалистов)</a:t>
            </a:r>
            <a:endParaRPr lang="ru-RU" sz="2400" dirty="0">
              <a:latin typeface="Bookman Old Style"/>
              <a:ea typeface="+mn-lt"/>
              <a:cs typeface="Arial"/>
            </a:endParaRPr>
          </a:p>
          <a:p>
            <a:r>
              <a:rPr lang="ru-RU" sz="2400" b="1" dirty="0">
                <a:latin typeface="Bookman Old Style"/>
                <a:ea typeface="+mn-lt"/>
                <a:cs typeface="+mn-lt"/>
              </a:rPr>
              <a:t>B to G</a:t>
            </a:r>
            <a:r>
              <a:rPr lang="ru-RU" sz="2400" dirty="0">
                <a:latin typeface="Bookman Old Style"/>
                <a:ea typeface="+mn-lt"/>
                <a:cs typeface="+mn-lt"/>
              </a:rPr>
              <a:t> (сотрудничество с государственными учреждениями для улучшения здравоохранения)</a:t>
            </a:r>
            <a:endParaRPr lang="ru-RU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0FE0-174C-AF37-8260-3E6B0BBB0DEC}"/>
              </a:ext>
            </a:extLst>
          </p:cNvPr>
          <p:cNvSpPr txBox="1"/>
          <p:nvPr/>
        </p:nvSpPr>
        <p:spPr>
          <a:xfrm>
            <a:off x="1230046" y="649337"/>
            <a:ext cx="61461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latin typeface="Bookman Old Style"/>
              </a:rPr>
              <a:t>Дорожная карта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978-971C-A3E0-18B4-6C7757E67168}"/>
              </a:ext>
            </a:extLst>
          </p:cNvPr>
          <p:cNvSpPr txBox="1"/>
          <p:nvPr/>
        </p:nvSpPr>
        <p:spPr>
          <a:xfrm>
            <a:off x="1228005" y="2217850"/>
            <a:ext cx="641958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Bookman Old Style"/>
              </a:rPr>
              <a:t>Улучшение курса</a:t>
            </a:r>
          </a:p>
          <a:p>
            <a:r>
              <a:rPr lang="ru-RU" sz="2400" dirty="0">
                <a:latin typeface="Bookman Old Style"/>
              </a:rPr>
              <a:t>Добавление нового функционала</a:t>
            </a:r>
          </a:p>
          <a:p>
            <a:r>
              <a:rPr lang="ru-RU" sz="2400" dirty="0">
                <a:latin typeface="Bookman Old Style"/>
              </a:rPr>
              <a:t>Исправление багов</a:t>
            </a:r>
          </a:p>
          <a:p>
            <a:r>
              <a:rPr lang="ru-RU" sz="2400" dirty="0">
                <a:latin typeface="Bookman Old Style"/>
              </a:rPr>
              <a:t>Продажа курсов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5400" dirty="0">
                <a:latin typeface="Bookman Old Style"/>
              </a:rPr>
              <a:t>Спасибо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C63869-8530-5D30-7A3A-9912B632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089" y="3859838"/>
            <a:ext cx="3585295" cy="703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4000" dirty="0">
                <a:latin typeface="Bookman Old Style"/>
                <a:cs typeface="Arial"/>
              </a:rPr>
              <a:t>за внимание</a:t>
            </a:r>
            <a:endParaRPr lang="ru-RU" sz="40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Широкоэкранный</PresentationFormat>
  <Paragraphs>125</Paragraphs>
  <Slides>8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Пользовательская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285</cp:revision>
  <dcterms:created xsi:type="dcterms:W3CDTF">2025-05-12T16:31:00Z</dcterms:created>
  <dcterms:modified xsi:type="dcterms:W3CDTF">2025-05-12T17:31:18Z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